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9AA2B2-AD24-4DF4-AF29-83063586601D}" v="3" dt="2020-02-02T11:49:13.3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C3D6-6F8C-4930-A855-F0E3C0710329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B16E3-DB88-43F2-B191-AB6D10F233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99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16E3-DB88-43F2-B191-AB6D10F233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96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72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25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35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2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26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44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E4C-19F1-4586-87AA-751BC1D0EDC5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3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jpeg"/><Relationship Id="rId3" Type="http://schemas.openxmlformats.org/officeDocument/2006/relationships/hyperlink" Target="https://managementmodellensite.nl/krachtenveldanalyse/#.XFgTOlxKhPY" TargetMode="External"/><Relationship Id="rId7" Type="http://schemas.openxmlformats.org/officeDocument/2006/relationships/image" Target="../media/image3.png"/><Relationship Id="rId12" Type="http://schemas.openxmlformats.org/officeDocument/2006/relationships/image" Target="../media/image8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hyperlink" Target="https://haagsebeek.nl/server/multimediaserve/7534/Hoe-maak-ik-een-krachtenveldanalyse.pdf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29232" y="0"/>
            <a:ext cx="556077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963349" y="955160"/>
            <a:ext cx="3997378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Leerdoel </a:t>
            </a:r>
            <a:b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</a:br>
            <a:r>
              <a:rPr lang="nl-NL" sz="1200" dirty="0">
                <a:ea typeface="Calibri" pitchFamily="34" charset="0"/>
                <a:cs typeface="Arial" charset="0"/>
              </a:rPr>
              <a:t>Je kunt je projectomgeving analyseren en verborgen krachten en invloeden omschrijven. 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963349" y="1958442"/>
            <a:ext cx="3997378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Leerproduct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Dit product bestaat uit: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Inventariseren van de stakeholders/actoren (zie LA1, dit heb je grotendeels al in kaart gebracht)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Beschrijving van het belang van de verschillende actoren ten opzichte van de doelstelling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Beschrijving op welke wijze de actoren worden betrokken bij het project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966248" y="3734858"/>
            <a:ext cx="3997378" cy="229293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Leerpad                                                                                     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Brainstorm met je groepje over jullie stakeholders/actoren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Beschrijf in een document alle actoren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Brainstorm met je groepje over de verschillende belangen van jullie actoren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Beschrijf het belang van de verschillende actoren tot het project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Brainstorm met je groep op welke wijze de actoren worden betrokken bij het project.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Beschrijf op welke wijze de actoren worden betrokken bij het project</a:t>
            </a:r>
          </a:p>
          <a:p>
            <a:pPr>
              <a:defRPr/>
            </a:pPr>
            <a:r>
              <a:rPr lang="nl-NL" sz="1100" b="1" dirty="0">
                <a:ea typeface="Calibri" pitchFamily="34" charset="0"/>
                <a:cs typeface="Arial" charset="0"/>
              </a:rPr>
              <a:t>	</a:t>
            </a:r>
            <a:endParaRPr lang="nl-NL" sz="1100" dirty="0">
              <a:ea typeface="Calibri" pitchFamily="34" charset="0"/>
              <a:cs typeface="Arial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488811" y="770494"/>
            <a:ext cx="3500438" cy="17543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Samenwerken</a:t>
            </a:r>
            <a:r>
              <a:rPr lang="nl-NL" sz="1200" b="1" dirty="0">
                <a:ea typeface="Calibri" pitchFamily="34" charset="0"/>
                <a:cs typeface="Arial" charset="0"/>
              </a:rPr>
              <a:t>			</a:t>
            </a:r>
            <a:endParaRPr lang="nl-NL" sz="12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Plaats je product in je portfolio en vraag om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Bekijk leerproducten van anderen in hun portfolio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Verbeter je leerproduct en plaats versie 2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/>
              <a:t>Deze opdracht maak je met je projectgroep</a:t>
            </a:r>
            <a:endParaRPr lang="nl-NL" sz="1200" dirty="0"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Versie 1 05-03-2020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Versie </a:t>
            </a:r>
            <a:r>
              <a:rPr lang="nl-NL" sz="1200">
                <a:ea typeface="Calibri" pitchFamily="34" charset="0"/>
                <a:cs typeface="Arial" charset="0"/>
              </a:rPr>
              <a:t>2 12-03-2020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488811" y="2636912"/>
            <a:ext cx="3507254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Lessen stakeholdersanalyse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Les krachtenveldanalyse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Projecturen 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488811" y="3626669"/>
            <a:ext cx="3500438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Bronnen</a:t>
            </a:r>
          </a:p>
          <a:p>
            <a:pPr>
              <a:defRPr/>
            </a:pPr>
            <a:r>
              <a:rPr lang="nl-NL" sz="1200" dirty="0">
                <a:ea typeface="Calibri" pitchFamily="34" charset="0"/>
                <a:cs typeface="Arial" charset="0"/>
                <a:hlinkClick r:id="rId3"/>
              </a:rPr>
              <a:t>https://managementmodellensite.nl/krachtenveldanalyse/#.XFgTOlxKhPY</a:t>
            </a:r>
            <a:endParaRPr lang="nl-NL" sz="1200" dirty="0">
              <a:ea typeface="Calibri" pitchFamily="34" charset="0"/>
              <a:cs typeface="Arial" charset="0"/>
            </a:endParaRPr>
          </a:p>
          <a:p>
            <a:pPr>
              <a:defRPr/>
            </a:pPr>
            <a:r>
              <a:rPr lang="nl-NL" sz="1200" dirty="0">
                <a:ea typeface="Calibri" pitchFamily="34" charset="0"/>
                <a:cs typeface="Arial" charset="0"/>
                <a:hlinkClick r:id="rId4"/>
              </a:rPr>
              <a:t>https://haagsebeek.nl/server/multimediaserve/7534/Hoe-maak-ik-een-krachtenveldanalyse.pdf</a:t>
            </a:r>
            <a:r>
              <a:rPr lang="nl-NL" sz="1200" dirty="0">
                <a:ea typeface="Calibri" pitchFamily="34" charset="0"/>
                <a:cs typeface="Arial" charset="0"/>
              </a:rPr>
              <a:t> </a:t>
            </a:r>
          </a:p>
          <a:p>
            <a:pPr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wikiwijs</a:t>
            </a:r>
          </a:p>
        </p:txBody>
      </p:sp>
      <p:sp>
        <p:nvSpPr>
          <p:cNvPr id="12" name="Rechthoek 11"/>
          <p:cNvSpPr/>
          <p:nvPr/>
        </p:nvSpPr>
        <p:spPr>
          <a:xfrm>
            <a:off x="508001" y="6667510"/>
            <a:ext cx="8636000" cy="206851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1455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323850" y="27082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323850" y="278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1115566" y="175074"/>
            <a:ext cx="80284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400">
                <a:latin typeface="Calibri" pitchFamily="34" charset="0"/>
              </a:rPr>
              <a:t>1920_</a:t>
            </a:r>
            <a:r>
              <a:rPr lang="nl-NL" sz="2400" dirty="0">
                <a:latin typeface="Calibri" pitchFamily="34" charset="0"/>
              </a:rPr>
              <a:t>DCV_2_Krachtenveld analyse </a:t>
            </a:r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-30585" y="0"/>
            <a:ext cx="1053380" cy="75640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6" cstate="print"/>
          <a:srcRect l="21805" r="10840"/>
          <a:stretch/>
        </p:blipFill>
        <p:spPr>
          <a:xfrm>
            <a:off x="607944" y="884198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218" y="2035982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50321" y="3739250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073112" y="894337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159699" y="3916269"/>
            <a:ext cx="299225" cy="290796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11" cstate="print"/>
          <a:srcRect l="17050" t="33024" r="61669" b="30375"/>
          <a:stretch/>
        </p:blipFill>
        <p:spPr>
          <a:xfrm>
            <a:off x="5097498" y="2692373"/>
            <a:ext cx="269390" cy="260485"/>
          </a:xfrm>
          <a:prstGeom prst="rect">
            <a:avLst/>
          </a:prstGeom>
        </p:spPr>
      </p:pic>
      <p:pic>
        <p:nvPicPr>
          <p:cNvPr id="1028" name="Picture 4" descr="Afbeeldingsresultaat voor krachtenveldanalyse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498" y="4940623"/>
            <a:ext cx="1866057" cy="160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fbeeldingsresultaat voor krachtenveldanalys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9660" y="5036779"/>
            <a:ext cx="1846405" cy="1353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C44A545-6CA9-4ED9-B43A-CC06695C95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ECD8451-C946-4B28-9D85-EDF3DA3DF6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D35BC7D-4BEB-45D3-B88A-09D30FCE58A6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3401</TotalTime>
  <Words>214</Words>
  <Application>Microsoft Office PowerPoint</Application>
  <PresentationFormat>Diavoorstelling (4:3)</PresentationFormat>
  <Paragraphs>31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Pascalle Cup</cp:lastModifiedBy>
  <cp:revision>69</cp:revision>
  <cp:lastPrinted>2014-09-03T06:23:20Z</cp:lastPrinted>
  <dcterms:created xsi:type="dcterms:W3CDTF">2014-08-31T07:53:19Z</dcterms:created>
  <dcterms:modified xsi:type="dcterms:W3CDTF">2020-02-18T10:20:24Z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